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sldIdLst>
    <p:sldId id="256" r:id="rId3"/>
    <p:sldId id="288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317" r:id="rId12"/>
    <p:sldId id="313" r:id="rId13"/>
    <p:sldId id="314" r:id="rId14"/>
    <p:sldId id="315" r:id="rId15"/>
    <p:sldId id="316" r:id="rId16"/>
    <p:sldId id="298" r:id="rId17"/>
    <p:sldId id="299" r:id="rId18"/>
    <p:sldId id="31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Ignacio VAZQUEZ DE LA TORRE PRIETO" userId="0051c285-e922-4ba8-92fb-791c5262a118" providerId="ADAL" clId="{D7E30FA3-5E67-4F46-879A-876051109CDB}"/>
    <pc:docChg chg="custSel modSld">
      <pc:chgData name="Antonio Ignacio VAZQUEZ DE LA TORRE PRIETO" userId="0051c285-e922-4ba8-92fb-791c5262a118" providerId="ADAL" clId="{D7E30FA3-5E67-4F46-879A-876051109CDB}" dt="2024-10-01T12:44:30.544" v="64" actId="20577"/>
      <pc:docMkLst>
        <pc:docMk/>
      </pc:docMkLst>
      <pc:sldChg chg="modSp mod">
        <pc:chgData name="Antonio Ignacio VAZQUEZ DE LA TORRE PRIETO" userId="0051c285-e922-4ba8-92fb-791c5262a118" providerId="ADAL" clId="{D7E30FA3-5E67-4F46-879A-876051109CDB}" dt="2024-10-01T12:43:33.509" v="21" actId="20577"/>
        <pc:sldMkLst>
          <pc:docMk/>
          <pc:sldMk cId="310036649" sldId="260"/>
        </pc:sldMkLst>
        <pc:spChg chg="mod">
          <ac:chgData name="Antonio Ignacio VAZQUEZ DE LA TORRE PRIETO" userId="0051c285-e922-4ba8-92fb-791c5262a118" providerId="ADAL" clId="{D7E30FA3-5E67-4F46-879A-876051109CDB}" dt="2024-10-01T12:43:33.509" v="21" actId="20577"/>
          <ac:spMkLst>
            <pc:docMk/>
            <pc:sldMk cId="310036649" sldId="260"/>
            <ac:spMk id="5" creationId="{00000000-0000-0000-0000-000000000000}"/>
          </ac:spMkLst>
        </pc:spChg>
        <pc:spChg chg="mod">
          <ac:chgData name="Antonio Ignacio VAZQUEZ DE LA TORRE PRIETO" userId="0051c285-e922-4ba8-92fb-791c5262a118" providerId="ADAL" clId="{D7E30FA3-5E67-4F46-879A-876051109CDB}" dt="2024-10-01T12:43:27.142" v="17" actId="20577"/>
          <ac:spMkLst>
            <pc:docMk/>
            <pc:sldMk cId="310036649" sldId="260"/>
            <ac:spMk id="6" creationId="{00000000-0000-0000-0000-000000000000}"/>
          </ac:spMkLst>
        </pc:spChg>
      </pc:sldChg>
      <pc:sldChg chg="modSp">
        <pc:chgData name="Antonio Ignacio VAZQUEZ DE LA TORRE PRIETO" userId="0051c285-e922-4ba8-92fb-791c5262a118" providerId="ADAL" clId="{D7E30FA3-5E67-4F46-879A-876051109CDB}" dt="2024-10-01T12:43:55.998" v="28" actId="20577"/>
        <pc:sldMkLst>
          <pc:docMk/>
          <pc:sldMk cId="3032887505" sldId="281"/>
        </pc:sldMkLst>
        <pc:graphicFrameChg chg="mod">
          <ac:chgData name="Antonio Ignacio VAZQUEZ DE LA TORRE PRIETO" userId="0051c285-e922-4ba8-92fb-791c5262a118" providerId="ADAL" clId="{D7E30FA3-5E67-4F46-879A-876051109CDB}" dt="2024-10-01T12:43:55.998" v="28" actId="20577"/>
          <ac:graphicFrameMkLst>
            <pc:docMk/>
            <pc:sldMk cId="3032887505" sldId="281"/>
            <ac:graphicFrameMk id="3" creationId="{00000000-0000-0000-0000-000000000000}"/>
          </ac:graphicFrameMkLst>
        </pc:graphicFrameChg>
      </pc:sldChg>
      <pc:sldChg chg="modSp mod">
        <pc:chgData name="Antonio Ignacio VAZQUEZ DE LA TORRE PRIETO" userId="0051c285-e922-4ba8-92fb-791c5262a118" providerId="ADAL" clId="{D7E30FA3-5E67-4F46-879A-876051109CDB}" dt="2024-10-01T12:44:10.678" v="36" actId="20577"/>
        <pc:sldMkLst>
          <pc:docMk/>
          <pc:sldMk cId="1570698068" sldId="288"/>
        </pc:sldMkLst>
        <pc:spChg chg="mod">
          <ac:chgData name="Antonio Ignacio VAZQUEZ DE LA TORRE PRIETO" userId="0051c285-e922-4ba8-92fb-791c5262a118" providerId="ADAL" clId="{D7E30FA3-5E67-4F46-879A-876051109CDB}" dt="2024-10-01T12:44:10.678" v="36" actId="20577"/>
          <ac:spMkLst>
            <pc:docMk/>
            <pc:sldMk cId="1570698068" sldId="288"/>
            <ac:spMk id="2" creationId="{00000000-0000-0000-0000-000000000000}"/>
          </ac:spMkLst>
        </pc:spChg>
      </pc:sldChg>
      <pc:sldChg chg="modSp mod">
        <pc:chgData name="Antonio Ignacio VAZQUEZ DE LA TORRE PRIETO" userId="0051c285-e922-4ba8-92fb-791c5262a118" providerId="ADAL" clId="{D7E30FA3-5E67-4F46-879A-876051109CDB}" dt="2024-10-01T12:44:30.544" v="64" actId="20577"/>
        <pc:sldMkLst>
          <pc:docMk/>
          <pc:sldMk cId="270045685" sldId="292"/>
        </pc:sldMkLst>
        <pc:spChg chg="mod">
          <ac:chgData name="Antonio Ignacio VAZQUEZ DE LA TORRE PRIETO" userId="0051c285-e922-4ba8-92fb-791c5262a118" providerId="ADAL" clId="{D7E30FA3-5E67-4F46-879A-876051109CDB}" dt="2024-10-01T12:44:30.544" v="64" actId="20577"/>
          <ac:spMkLst>
            <pc:docMk/>
            <pc:sldMk cId="270045685" sldId="292"/>
            <ac:spMk id="2" creationId="{00000000-0000-0000-0000-000000000000}"/>
          </ac:spMkLst>
        </pc:spChg>
      </pc:sldChg>
      <pc:sldChg chg="modSp mod">
        <pc:chgData name="Antonio Ignacio VAZQUEZ DE LA TORRE PRIETO" userId="0051c285-e922-4ba8-92fb-791c5262a118" providerId="ADAL" clId="{D7E30FA3-5E67-4F46-879A-876051109CDB}" dt="2024-10-01T12:42:57.444" v="11" actId="20577"/>
        <pc:sldMkLst>
          <pc:docMk/>
          <pc:sldMk cId="1116630507" sldId="303"/>
        </pc:sldMkLst>
        <pc:spChg chg="mod">
          <ac:chgData name="Antonio Ignacio VAZQUEZ DE LA TORRE PRIETO" userId="0051c285-e922-4ba8-92fb-791c5262a118" providerId="ADAL" clId="{D7E30FA3-5E67-4F46-879A-876051109CDB}" dt="2024-10-01T12:42:57.444" v="11" actId="20577"/>
          <ac:spMkLst>
            <pc:docMk/>
            <pc:sldMk cId="1116630507" sldId="303"/>
            <ac:spMk id="3" creationId="{00000000-0000-0000-0000-000000000000}"/>
          </ac:spMkLst>
        </pc:spChg>
      </pc:sldChg>
    </pc:docChg>
  </pc:docChgLst>
  <pc:docChgLst>
    <pc:chgData name="Antonio Ignacio VAZQUEZ DE LA TORRE PRIETO" userId="0051c285-e922-4ba8-92fb-791c5262a118" providerId="ADAL" clId="{2A41584A-4B89-4FD6-96C7-512D3A4BC657}"/>
    <pc:docChg chg="custSel addSld delSld modSld">
      <pc:chgData name="Antonio Ignacio VAZQUEZ DE LA TORRE PRIETO" userId="0051c285-e922-4ba8-92fb-791c5262a118" providerId="ADAL" clId="{2A41584A-4B89-4FD6-96C7-512D3A4BC657}" dt="2025-04-02T20:19:02.060" v="1504" actId="6549"/>
      <pc:docMkLst>
        <pc:docMk/>
      </pc:docMkLst>
      <pc:sldChg chg="del">
        <pc:chgData name="Antonio Ignacio VAZQUEZ DE LA TORRE PRIETO" userId="0051c285-e922-4ba8-92fb-791c5262a118" providerId="ADAL" clId="{2A41584A-4B89-4FD6-96C7-512D3A4BC657}" dt="2025-04-02T20:12:02.860" v="0" actId="2696"/>
        <pc:sldMkLst>
          <pc:docMk/>
          <pc:sldMk cId="3309269258" sldId="289"/>
        </pc:sldMkLst>
      </pc:sldChg>
      <pc:sldChg chg="modSp mod">
        <pc:chgData name="Antonio Ignacio VAZQUEZ DE LA TORRE PRIETO" userId="0051c285-e922-4ba8-92fb-791c5262a118" providerId="ADAL" clId="{2A41584A-4B89-4FD6-96C7-512D3A4BC657}" dt="2025-04-02T20:18:07.714" v="1258" actId="6549"/>
        <pc:sldMkLst>
          <pc:docMk/>
          <pc:sldMk cId="1542017255" sldId="298"/>
        </pc:sldMkLst>
        <pc:spChg chg="mod">
          <ac:chgData name="Antonio Ignacio VAZQUEZ DE LA TORRE PRIETO" userId="0051c285-e922-4ba8-92fb-791c5262a118" providerId="ADAL" clId="{2A41584A-4B89-4FD6-96C7-512D3A4BC657}" dt="2025-04-02T20:16:38.718" v="1003" actId="20577"/>
          <ac:spMkLst>
            <pc:docMk/>
            <pc:sldMk cId="1542017255" sldId="298"/>
            <ac:spMk id="2" creationId="{00000000-0000-0000-0000-000000000000}"/>
          </ac:spMkLst>
        </pc:spChg>
        <pc:spChg chg="mod">
          <ac:chgData name="Antonio Ignacio VAZQUEZ DE LA TORRE PRIETO" userId="0051c285-e922-4ba8-92fb-791c5262a118" providerId="ADAL" clId="{2A41584A-4B89-4FD6-96C7-512D3A4BC657}" dt="2025-04-02T20:18:07.714" v="1258" actId="6549"/>
          <ac:spMkLst>
            <pc:docMk/>
            <pc:sldMk cId="1542017255" sldId="298"/>
            <ac:spMk id="3" creationId="{00000000-0000-0000-0000-000000000000}"/>
          </ac:spMkLst>
        </pc:spChg>
      </pc:sldChg>
      <pc:sldChg chg="modSp mod">
        <pc:chgData name="Antonio Ignacio VAZQUEZ DE LA TORRE PRIETO" userId="0051c285-e922-4ba8-92fb-791c5262a118" providerId="ADAL" clId="{2A41584A-4B89-4FD6-96C7-512D3A4BC657}" dt="2025-04-02T20:19:02.060" v="1504" actId="6549"/>
        <pc:sldMkLst>
          <pc:docMk/>
          <pc:sldMk cId="785264817" sldId="299"/>
        </pc:sldMkLst>
        <pc:spChg chg="mod">
          <ac:chgData name="Antonio Ignacio VAZQUEZ DE LA TORRE PRIETO" userId="0051c285-e922-4ba8-92fb-791c5262a118" providerId="ADAL" clId="{2A41584A-4B89-4FD6-96C7-512D3A4BC657}" dt="2025-04-02T20:18:34.646" v="1363" actId="6549"/>
          <ac:spMkLst>
            <pc:docMk/>
            <pc:sldMk cId="785264817" sldId="299"/>
            <ac:spMk id="2" creationId="{00000000-0000-0000-0000-000000000000}"/>
          </ac:spMkLst>
        </pc:spChg>
        <pc:spChg chg="mod">
          <ac:chgData name="Antonio Ignacio VAZQUEZ DE LA TORRE PRIETO" userId="0051c285-e922-4ba8-92fb-791c5262a118" providerId="ADAL" clId="{2A41584A-4B89-4FD6-96C7-512D3A4BC657}" dt="2025-04-02T20:19:02.060" v="1504" actId="6549"/>
          <ac:spMkLst>
            <pc:docMk/>
            <pc:sldMk cId="785264817" sldId="299"/>
            <ac:spMk id="3" creationId="{00000000-0000-0000-0000-000000000000}"/>
          </ac:spMkLst>
        </pc:spChg>
      </pc:sldChg>
      <pc:sldChg chg="del">
        <pc:chgData name="Antonio Ignacio VAZQUEZ DE LA TORRE PRIETO" userId="0051c285-e922-4ba8-92fb-791c5262a118" providerId="ADAL" clId="{2A41584A-4B89-4FD6-96C7-512D3A4BC657}" dt="2025-04-02T20:16:10.904" v="963" actId="2696"/>
        <pc:sldMkLst>
          <pc:docMk/>
          <pc:sldMk cId="1323169401" sldId="312"/>
        </pc:sldMkLst>
      </pc:sldChg>
      <pc:sldChg chg="modSp add mod">
        <pc:chgData name="Antonio Ignacio VAZQUEZ DE LA TORRE PRIETO" userId="0051c285-e922-4ba8-92fb-791c5262a118" providerId="ADAL" clId="{2A41584A-4B89-4FD6-96C7-512D3A4BC657}" dt="2025-04-02T20:16:03.073" v="962" actId="6549"/>
        <pc:sldMkLst>
          <pc:docMk/>
          <pc:sldMk cId="1883889980" sldId="317"/>
        </pc:sldMkLst>
        <pc:spChg chg="mod">
          <ac:chgData name="Antonio Ignacio VAZQUEZ DE LA TORRE PRIETO" userId="0051c285-e922-4ba8-92fb-791c5262a118" providerId="ADAL" clId="{2A41584A-4B89-4FD6-96C7-512D3A4BC657}" dt="2025-04-02T20:16:03.073" v="962" actId="6549"/>
          <ac:spMkLst>
            <pc:docMk/>
            <pc:sldMk cId="1883889980" sldId="31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05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09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66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6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9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47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6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7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6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4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1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49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4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E47A-C70B-492E-AA1D-4595FFE9F4C4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38BB-AE72-4777-A6B4-95950CCCC7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1E4175-022F-7B3C-0A2F-7A96B03217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41788" y="6642100"/>
            <a:ext cx="889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606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240A-1E07-4602-84C3-0A2283A382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14CF-787C-4CC0-BBA1-931D73F53F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952B3-6150-8E23-68F0-3CAAD2084C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41788" y="6642100"/>
            <a:ext cx="889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891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re.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7467" y="6274561"/>
            <a:ext cx="3041073" cy="51304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RC Palma Junípero Serra 26/3/25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8"/>
            <a:ext cx="9137277" cy="60915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6309" y="3789218"/>
            <a:ext cx="4828309" cy="68608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LFR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D2203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" y="6125836"/>
            <a:ext cx="1616621" cy="713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6" y="6207532"/>
            <a:ext cx="869861" cy="6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0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48468" cy="1325563"/>
          </a:xfrm>
        </p:spPr>
        <p:txBody>
          <a:bodyPr/>
          <a:lstStyle/>
          <a:p>
            <a:r>
              <a:rPr lang="es-ES" b="1" dirty="0"/>
              <a:t>Reconocimientos LFR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Montserrat"/>
              </a:rPr>
              <a:t>Reconocimientos de LHR.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95837" y="1955318"/>
            <a:ext cx="83506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Socio Paul Harris.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Contribución mínima de 1000$ al Fondo Anual, Fondo Polio Plus o a alguna Subvención global.</a:t>
            </a:r>
          </a:p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Círculo Paul Harris.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El donante notifica a LFR su intención de contribuir con un mínimo de 1000$ cada año al Fondo Anual, Fondo Polio Plus o a alguna Subvención global.</a:t>
            </a:r>
          </a:p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Benefactor.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Hacer una donación directa de 1000$ o más al Fondo Permanente</a:t>
            </a:r>
          </a:p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Donante Mayor.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Llegar a 10000$ en donaciones a LFR</a:t>
            </a:r>
          </a:p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Polio Plus </a:t>
            </a:r>
            <a:r>
              <a:rPr lang="es-ES" sz="2400" b="1" dirty="0" err="1">
                <a:solidFill>
                  <a:srgbClr val="000000"/>
                </a:solidFill>
                <a:latin typeface="Montserrat"/>
              </a:rPr>
              <a:t>Society</a:t>
            </a:r>
            <a:r>
              <a:rPr lang="es-ES" sz="2400" b="1" dirty="0">
                <a:solidFill>
                  <a:srgbClr val="000000"/>
                </a:solidFill>
                <a:latin typeface="Montserrat"/>
              </a:rPr>
              <a:t>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Donante de 100$ al año al programa Polio Plus hasta que la OMS certifique la eliminación de la polio del mundo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42"/>
            <a:ext cx="8934602" cy="6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8" y="952164"/>
            <a:ext cx="8126908" cy="19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7" y="842601"/>
            <a:ext cx="7925906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39" y="551418"/>
            <a:ext cx="8030696" cy="36104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47" y="2613194"/>
            <a:ext cx="1695687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48468" cy="1325563"/>
          </a:xfrm>
        </p:spPr>
        <p:txBody>
          <a:bodyPr/>
          <a:lstStyle/>
          <a:p>
            <a:r>
              <a:rPr lang="es-ES" b="1" dirty="0"/>
              <a:t>Reconocimientos a los clubes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28649" y="2305616"/>
            <a:ext cx="80178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Club con 100% de contribuyentes a LFR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Club con 100% de socios Paul Harris.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Club que contribuye a la iniciativa CRCA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Los 3 clubes con mayores contribuciones per cápita al Fondo Anual.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55" y="674409"/>
            <a:ext cx="4615703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Reconocimiento al programa Cada Rotario Cada año. (CRCA/EREY)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90817" y="2827964"/>
            <a:ext cx="8162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Contribución media de 100$ al año por socio, durante el año rotario.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50769" y="2316134"/>
            <a:ext cx="68735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>
                <a:solidFill>
                  <a:srgbClr val="FF0000"/>
                </a:solidFill>
              </a:rPr>
              <a:t>Gracias</a:t>
            </a:r>
            <a:endParaRPr lang="es-ES" sz="6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119039"/>
            <a:ext cx="942322" cy="7320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33" y="495650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18" y="537883"/>
            <a:ext cx="4693023" cy="1452283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164590"/>
                </a:solidFill>
                <a:latin typeface="Montserrat"/>
              </a:rPr>
              <a:t>Contribuciones a LFR</a:t>
            </a:r>
            <a:br>
              <a:rPr lang="es-ES" sz="3600" dirty="0">
                <a:solidFill>
                  <a:srgbClr val="164590"/>
                </a:solidFill>
                <a:latin typeface="Montserrat"/>
              </a:rPr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33718" y="1990166"/>
            <a:ext cx="7920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585858"/>
                </a:solidFill>
                <a:latin typeface="Montserrat"/>
              </a:rPr>
              <a:t>Tres tipos:</a:t>
            </a:r>
          </a:p>
          <a:p>
            <a:endParaRPr lang="es-ES" sz="3200" dirty="0">
              <a:solidFill>
                <a:srgbClr val="585858"/>
              </a:solidFill>
              <a:latin typeface="Montserrat"/>
            </a:endParaRPr>
          </a:p>
          <a:p>
            <a:r>
              <a:rPr lang="es-ES" sz="3200" b="1" dirty="0">
                <a:solidFill>
                  <a:srgbClr val="585858"/>
                </a:solidFill>
                <a:latin typeface="Montserrat"/>
              </a:rPr>
              <a:t>. </a:t>
            </a:r>
            <a:r>
              <a:rPr lang="es-ES" sz="3200" dirty="0">
                <a:solidFill>
                  <a:srgbClr val="585858"/>
                </a:solidFill>
                <a:latin typeface="Montserrat"/>
              </a:rPr>
              <a:t>Fondo anual(share)</a:t>
            </a:r>
          </a:p>
          <a:p>
            <a:r>
              <a:rPr lang="es-ES" sz="3200" dirty="0">
                <a:solidFill>
                  <a:srgbClr val="585858"/>
                </a:solidFill>
                <a:latin typeface="Montserrat"/>
              </a:rPr>
              <a:t>. Fondo Polio Plus</a:t>
            </a:r>
          </a:p>
          <a:p>
            <a:r>
              <a:rPr lang="es-ES" sz="3200" dirty="0">
                <a:solidFill>
                  <a:srgbClr val="585858"/>
                </a:solidFill>
                <a:latin typeface="Montserrat"/>
              </a:rPr>
              <a:t>. Fondo de dotación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33" y="495650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b="1" dirty="0"/>
              <a:t>2. Fondo Polio Plus.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14325" y="3102730"/>
            <a:ext cx="8500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Montserrat"/>
            </a:endParaRPr>
          </a:p>
          <a:p>
            <a:endParaRPr lang="es-ES" sz="1200" dirty="0">
              <a:latin typeface="Montserrat"/>
            </a:endParaRPr>
          </a:p>
          <a:p>
            <a:r>
              <a:rPr lang="es-ES" sz="2400" dirty="0">
                <a:solidFill>
                  <a:srgbClr val="585858"/>
                </a:solidFill>
                <a:latin typeface="Montserrat"/>
              </a:rPr>
              <a:t>El donante designa este destino a su aportación. </a:t>
            </a:r>
          </a:p>
          <a:p>
            <a:r>
              <a:rPr lang="es-ES" sz="2400" dirty="0">
                <a:solidFill>
                  <a:srgbClr val="585858"/>
                </a:solidFill>
                <a:latin typeface="Montserrat"/>
              </a:rPr>
              <a:t>Se utiliza para obtener vacunas y administrarlas a los niños.</a:t>
            </a:r>
          </a:p>
          <a:p>
            <a:r>
              <a:rPr lang="es-ES" sz="2400" dirty="0">
                <a:solidFill>
                  <a:srgbClr val="585858"/>
                </a:solidFill>
                <a:latin typeface="Montserrat"/>
              </a:rPr>
              <a:t> </a:t>
            </a:r>
          </a:p>
          <a:p>
            <a:r>
              <a:rPr lang="es-ES" sz="2400" dirty="0">
                <a:solidFill>
                  <a:srgbClr val="585858"/>
                </a:solidFill>
                <a:latin typeface="Montserrat"/>
              </a:rPr>
              <a:t>Llevar a cabo labores regulares de vigilancia epidemiológica para detectar la enfermedad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35" y="511175"/>
            <a:ext cx="1359834" cy="14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b="1" dirty="0"/>
              <a:t>3. Aportaciones</a:t>
            </a:r>
            <a:br>
              <a:rPr lang="es-ES" b="1" dirty="0"/>
            </a:br>
            <a:r>
              <a:rPr lang="es-ES" b="1" dirty="0"/>
              <a:t> al fondo de dotación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10988" y="1951673"/>
            <a:ext cx="8004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Montserrat"/>
            </a:endParaRPr>
          </a:p>
          <a:p>
            <a:endParaRPr lang="es-ES" sz="12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/>
              </a:rPr>
              <a:t>Las aportaciones al fondo de Dotación puede ser donaciones directas, fondos con el nombre del donante, legados e ingresos vitalicios.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/>
              </a:rPr>
              <a:t>Se invierten a perpetuidad .</a:t>
            </a:r>
          </a:p>
          <a:p>
            <a:endParaRPr lang="es-ES" sz="24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/>
              </a:rPr>
              <a:t>El donante puede designar el destino de las utilidades desembolsables (Áreas de interés, Centros de Rotary pro Paz, SHARE, Fondo Mundial)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89762" cy="1325563"/>
          </a:xfrm>
        </p:spPr>
        <p:txBody>
          <a:bodyPr>
            <a:normAutofit/>
          </a:bodyPr>
          <a:lstStyle/>
          <a:p>
            <a:br>
              <a:rPr lang="es-ES" dirty="0"/>
            </a:br>
            <a:r>
              <a:rPr lang="es-ES" b="1" dirty="0"/>
              <a:t>¿Cómo hacer una donación?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8650" y="1690689"/>
            <a:ext cx="8185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</a:rPr>
              <a:t>los Rotarios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 través de la Fundación Humanitaria de los Rotarios Españoles (FHRE)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Web de la FHRE </a:t>
            </a:r>
            <a:r>
              <a:rPr lang="es-ES" sz="2400" dirty="0">
                <a:hlinkClick r:id="rId3"/>
              </a:rPr>
              <a:t>https://www.fhre.es</a:t>
            </a:r>
            <a:r>
              <a:rPr lang="es-ES" sz="2400" dirty="0"/>
              <a:t>  </a:t>
            </a:r>
            <a:r>
              <a:rPr lang="es-ES" sz="2400" dirty="0" err="1"/>
              <a:t>donations</a:t>
            </a:r>
            <a:r>
              <a:rPr lang="es-ES" sz="2400" dirty="0"/>
              <a:t> </a:t>
            </a:r>
            <a:r>
              <a:rPr lang="es-ES" sz="2400" dirty="0" err="1"/>
              <a:t>section</a:t>
            </a:r>
            <a:r>
              <a:rPr lang="es-ES" sz="2400" dirty="0"/>
              <a:t>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Transferencia al número de la FHRE  </a:t>
            </a:r>
            <a:r>
              <a:rPr lang="es-ES" sz="2400" b="1" dirty="0"/>
              <a:t>ES87 0049 0356 56 2010612892 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Añadir una copia de la transferencia realizada</a:t>
            </a:r>
            <a:endParaRPr lang="es-E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050" y="2524171"/>
            <a:ext cx="6390715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4000" b="1" dirty="0"/>
              <a:t>Beneficios fiscales de la donación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0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08636"/>
            <a:ext cx="4306421" cy="872003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4400" b="1" dirty="0"/>
              <a:t>Donaciones individuales</a:t>
            </a:r>
            <a:endParaRPr lang="es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3753" y="2294269"/>
            <a:ext cx="83707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Montserrat"/>
            </a:endParaRPr>
          </a:p>
          <a:p>
            <a:endParaRPr lang="es-ES" sz="12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/>
              </a:rPr>
              <a:t>Donar a través de la FHRE tiene ventajas fiscales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/>
              </a:rPr>
              <a:t>Hasta 250€, la deducción es del 80%.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/>
              </a:rPr>
              <a:t>El exceso tiene una reducción del 40% que puede llegar al 45%</a:t>
            </a:r>
          </a:p>
          <a:p>
            <a:endParaRPr lang="es-ES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83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79" y="1319868"/>
            <a:ext cx="3943350" cy="1154392"/>
          </a:xfrm>
        </p:spPr>
        <p:txBody>
          <a:bodyPr>
            <a:normAutofit/>
          </a:bodyPr>
          <a:lstStyle/>
          <a:p>
            <a:br>
              <a:rPr lang="es-ES" dirty="0"/>
            </a:br>
            <a:r>
              <a:rPr lang="es-ES" b="1" dirty="0"/>
              <a:t>Personas jurídicas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28650" y="2782669"/>
            <a:ext cx="7426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Montserrat"/>
            </a:endParaRPr>
          </a:p>
          <a:p>
            <a:endParaRPr lang="es-ES" sz="1200" dirty="0">
              <a:latin typeface="Montserrat"/>
            </a:endParaRPr>
          </a:p>
          <a:p>
            <a:r>
              <a:rPr lang="es-ES" sz="2800" dirty="0">
                <a:latin typeface="Montserrat"/>
              </a:rPr>
              <a:t>La deducción es del 40%, pero con repeticiones anuales puede llegar al 50%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48468" cy="1325563"/>
          </a:xfrm>
        </p:spPr>
        <p:txBody>
          <a:bodyPr/>
          <a:lstStyle/>
          <a:p>
            <a:r>
              <a:rPr lang="es-ES" b="1" dirty="0"/>
              <a:t>Reconocimientos LFR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Montserrat"/>
              </a:rPr>
              <a:t>Reconocimientos de LHR.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37401" y="1425572"/>
            <a:ext cx="8350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Montserrat"/>
              </a:rPr>
              <a:t>Socio Paul Harris.</a:t>
            </a:r>
            <a:endParaRPr lang="es-ES" sz="2400" dirty="0">
              <a:solidFill>
                <a:srgbClr val="000000"/>
              </a:solidFill>
              <a:latin typeface="Montserrat"/>
            </a:endParaRPr>
          </a:p>
          <a:p>
            <a:r>
              <a:rPr lang="es-ES" dirty="0">
                <a:solidFill>
                  <a:srgbClr val="000000"/>
                </a:solidFill>
                <a:latin typeface="Montserrat"/>
              </a:rPr>
              <a:t>Contribución mínima de 1000 $ al Fondo Anual, Fondo Polio Plus o alguna subvención global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21" y="511175"/>
            <a:ext cx="2105025" cy="10334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1" y="3408970"/>
            <a:ext cx="2711127" cy="25684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37" y="2514751"/>
            <a:ext cx="2470324" cy="19370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330" y="4525329"/>
            <a:ext cx="3877216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98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7d4f798-c80d-4097-865e-5490a292574e}" enabled="1" method="Standard" siteId="{6e0b3bc1-0ced-4b99-b4fd-ea205864dd6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456</Words>
  <Application>Microsoft Office PowerPoint</Application>
  <PresentationFormat>Presentación en pantalla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Tema de Office</vt:lpstr>
      <vt:lpstr>10_Tema de Office</vt:lpstr>
      <vt:lpstr>LFR D2203</vt:lpstr>
      <vt:lpstr>Contribuciones a LFR </vt:lpstr>
      <vt:lpstr> 2. Fondo Polio Plus. </vt:lpstr>
      <vt:lpstr> 3. Aportaciones  al fondo de dotación</vt:lpstr>
      <vt:lpstr> ¿Cómo hacer una donación?</vt:lpstr>
      <vt:lpstr> Beneficios fiscales de la donación</vt:lpstr>
      <vt:lpstr> Donaciones individuales</vt:lpstr>
      <vt:lpstr> Personas jurídicas</vt:lpstr>
      <vt:lpstr>Reconocimientos LFR</vt:lpstr>
      <vt:lpstr>Reconocimientos LFR</vt:lpstr>
      <vt:lpstr>Presentación de PowerPoint</vt:lpstr>
      <vt:lpstr>Presentación de PowerPoint</vt:lpstr>
      <vt:lpstr>Presentación de PowerPoint</vt:lpstr>
      <vt:lpstr>Presentación de PowerPoint</vt:lpstr>
      <vt:lpstr>Reconocimientos a los clubes</vt:lpstr>
      <vt:lpstr>Reconocimiento al programa Cada Rotario Cada año. (CRCA/EREY)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LFR D2203</dc:title>
  <dc:creator>luis santos</dc:creator>
  <cp:lastModifiedBy>Antonio Ignacio VAZQUEZ DE LA TORRE PRIETO</cp:lastModifiedBy>
  <cp:revision>56</cp:revision>
  <cp:lastPrinted>2024-10-30T12:06:59Z</cp:lastPrinted>
  <dcterms:created xsi:type="dcterms:W3CDTF">2024-07-17T11:55:11Z</dcterms:created>
  <dcterms:modified xsi:type="dcterms:W3CDTF">2025-04-02T20:19:07Z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de Office:8\1_Tema de Office:8\2_Tema de Office:8\3_Tema de Office:8\4_Tema de Office:8\5_Tema de Office:8\6_Tema de Office:8\7_Tema de Office:8\8_Tema de Office:8\9_Tema de Office:8\10_Tema de Office:8\11_Tema de Office:8\12_Tema de Office:8\14_Tema</vt:lpwstr>
  </property>
  <property fmtid="{D5CDD505-2E9C-101B-9397-08002B2CF9AE}" pid="3" name="ClassificationContentMarkingFooterText">
    <vt:lpwstr>Internal use only</vt:lpwstr>
  </property>
</Properties>
</file>