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5" r:id="rId2"/>
    <p:sldId id="262" r:id="rId3"/>
    <p:sldId id="281" r:id="rId4"/>
    <p:sldId id="282" r:id="rId5"/>
    <p:sldId id="284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58" r:id="rId15"/>
    <p:sldId id="259" r:id="rId16"/>
    <p:sldId id="260" r:id="rId17"/>
    <p:sldId id="273" r:id="rId18"/>
    <p:sldId id="261" r:id="rId19"/>
    <p:sldId id="271" r:id="rId20"/>
    <p:sldId id="274" r:id="rId21"/>
    <p:sldId id="275" r:id="rId22"/>
    <p:sldId id="276" r:id="rId23"/>
    <p:sldId id="277" r:id="rId24"/>
    <p:sldId id="279" r:id="rId25"/>
    <p:sldId id="280" r:id="rId26"/>
    <p:sldId id="283" r:id="rId27"/>
    <p:sldId id="278" r:id="rId28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7E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>
      <p:cViewPr>
        <p:scale>
          <a:sx n="72" d="100"/>
          <a:sy n="72" d="100"/>
        </p:scale>
        <p:origin x="-1190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3AF83-1EAC-48A0-BCC8-F19761B633F0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C0105-CBAA-4C58-871F-83536B5A5A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55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0105-CBAA-4C58-871F-83536B5A5A7C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565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CDFD76-0E4F-4691-AB21-D6A076E8E825}" type="datetimeFigureOut">
              <a:rPr lang="ca-ES" smtClean="0"/>
              <a:t>17/06/2015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92E9BC0-F155-422C-B1BD-26C63B65B3FA}" type="slidenum">
              <a:rPr lang="ca-ES" smtClean="0"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AÑO 2015-2016</a:t>
            </a:r>
            <a:endParaRPr lang="es-E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1" descr="Descripción: C:\Users\uib\Documents\Rotary 2015-2016\Lemas y logos\logo_2 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5"/>
            <a:ext cx="64087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ca-ES" sz="4400" cap="none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II.- </a:t>
            </a:r>
            <a:r>
              <a:rPr lang="ca-ES" sz="4400" cap="none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Cuatro</a:t>
            </a:r>
            <a:r>
              <a:rPr lang="ca-ES" sz="4400" cap="none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4400" cap="none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microproyectos</a:t>
            </a:r>
            <a:r>
              <a:rPr lang="ca-ES" sz="4400" cap="none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4400" cap="none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solidarios</a:t>
            </a:r>
            <a:endParaRPr lang="ca-ES" sz="4400" cap="none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endParaRPr lang="ca-ES" dirty="0" smtClean="0">
              <a:solidFill>
                <a:srgbClr val="FF33CC"/>
              </a:solidFill>
              <a:latin typeface="UIBsans" pitchFamily="50" charset="0"/>
            </a:endParaRPr>
          </a:p>
          <a:p>
            <a:pPr marL="0" indent="0"/>
            <a:endParaRPr lang="ca-ES" dirty="0">
              <a:solidFill>
                <a:srgbClr val="FF33CC"/>
              </a:solidFill>
              <a:latin typeface="UIBsans" pitchFamily="50" charset="0"/>
            </a:endParaRPr>
          </a:p>
          <a:p>
            <a:pPr marL="0" indent="0"/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Colegio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San Vicente de Paul de la Soledad:</a:t>
            </a:r>
          </a:p>
          <a:p>
            <a:pPr>
              <a:buFont typeface="Arial" panose="020B0604020202020204" pitchFamily="34" charset="0"/>
              <a:buChar char="•"/>
            </a:pPr>
            <a:endParaRPr lang="ca-ES" sz="2000" dirty="0" smtClean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dirty="0" smtClean="0">
              <a:solidFill>
                <a:srgbClr val="FF33CC"/>
              </a:solidFill>
              <a:latin typeface="UIBsans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dirty="0">
              <a:solidFill>
                <a:srgbClr val="FF33CC"/>
              </a:solidFill>
              <a:latin typeface="UIBsans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dirty="0" smtClean="0">
              <a:solidFill>
                <a:srgbClr val="FF33CC"/>
              </a:solidFill>
              <a:latin typeface="UIBsans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dirty="0">
              <a:solidFill>
                <a:srgbClr val="FF33CC"/>
              </a:solidFill>
              <a:latin typeface="UIBsans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dirty="0" smtClean="0">
              <a:solidFill>
                <a:srgbClr val="FF33CC"/>
              </a:solidFill>
              <a:latin typeface="UIBsans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dirty="0">
              <a:solidFill>
                <a:srgbClr val="FF33CC"/>
              </a:solidFill>
              <a:latin typeface="UIBsans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dirty="0" smtClean="0">
              <a:solidFill>
                <a:srgbClr val="FF33CC"/>
              </a:solidFill>
              <a:latin typeface="UIBsans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dirty="0" smtClean="0">
              <a:solidFill>
                <a:srgbClr val="FF33CC"/>
              </a:solidFill>
              <a:latin typeface="UIBsans" pitchFamily="50" charset="0"/>
            </a:endParaRPr>
          </a:p>
        </p:txBody>
      </p:sp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3384376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5904656" cy="276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9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2. Fundació Nazaret: </a:t>
            </a:r>
            <a:endParaRPr lang="ca-ES" sz="20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259228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096344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3. ADAMOB (Associació d’ajuda al malalt oncològic de Balears): </a:t>
            </a:r>
            <a:endParaRPr lang="ca-ES" sz="20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762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096344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33CC"/>
                </a:solidFill>
              </a:rPr>
              <a:t>4. </a:t>
            </a:r>
            <a:r>
              <a:rPr lang="ca-ES" dirty="0" err="1" smtClean="0">
                <a:solidFill>
                  <a:srgbClr val="FF33CC"/>
                </a:solidFill>
              </a:rPr>
              <a:t>Pendiente</a:t>
            </a:r>
            <a:r>
              <a:rPr lang="ca-ES" dirty="0" smtClean="0">
                <a:solidFill>
                  <a:srgbClr val="FF33CC"/>
                </a:solidFill>
              </a:rPr>
              <a:t> de concretar y de acordar por TODOS los </a:t>
            </a:r>
            <a:r>
              <a:rPr lang="ca-ES" dirty="0" err="1" smtClean="0">
                <a:solidFill>
                  <a:srgbClr val="FF33CC"/>
                </a:solidFill>
              </a:rPr>
              <a:t>miembros</a:t>
            </a:r>
            <a:r>
              <a:rPr lang="ca-ES" dirty="0" smtClean="0">
                <a:solidFill>
                  <a:srgbClr val="FF33CC"/>
                </a:solidFill>
              </a:rPr>
              <a:t> del club</a:t>
            </a:r>
            <a:r>
              <a:rPr lang="ca-ES" dirty="0">
                <a:solidFill>
                  <a:srgbClr val="FF33CC"/>
                </a:solidFill>
              </a:rPr>
              <a:t>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2276475"/>
            <a:ext cx="42497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384376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>
                <a:solidFill>
                  <a:srgbClr val="FF33CC"/>
                </a:solidFill>
              </a:rPr>
              <a:t>L’ORFEÓ UNIVERSITARI</a:t>
            </a:r>
            <a:endParaRPr lang="ca-ES" dirty="0">
              <a:solidFill>
                <a:srgbClr val="FF33CC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331640" y="1100628"/>
            <a:ext cx="6696744" cy="3579849"/>
          </a:xfrm>
        </p:spPr>
        <p:txBody>
          <a:bodyPr/>
          <a:lstStyle/>
          <a:p>
            <a:endParaRPr lang="ca-ES" dirty="0"/>
          </a:p>
        </p:txBody>
      </p:sp>
      <p:pic>
        <p:nvPicPr>
          <p:cNvPr id="6146" name="Picture 2" descr="http://www.juniperoserra.info/sacmicrofront/archivopub.do?ctrl=MCRST4445ZI159211&amp;id=159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00925" cy="42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1" y="5301208"/>
            <a:ext cx="3456384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III.- Un 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Proyecto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Cultural</a:t>
            </a:r>
          </a:p>
          <a:p>
            <a:pPr algn="ctr"/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Premio </a:t>
            </a:r>
            <a:r>
              <a:rPr lang="ca-ES" sz="20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unípero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Serra</a:t>
            </a:r>
          </a:p>
          <a:p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Investigación</a:t>
            </a:r>
            <a:r>
              <a:rPr lang="ca-ES" sz="2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Internacionalización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Emprendedores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ctr"/>
            <a:endParaRPr lang="ca-ES" dirty="0">
              <a:solidFill>
                <a:srgbClr val="FF33CC"/>
              </a:solidFill>
              <a:latin typeface="UIBsans" pitchFamily="50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18859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Resultado de imagen de imagenes de internacionalizacion"/>
          <p:cNvSpPr>
            <a:spLocks noChangeAspect="1" noChangeArrowheads="1"/>
          </p:cNvSpPr>
          <p:nvPr/>
        </p:nvSpPr>
        <p:spPr bwMode="auto">
          <a:xfrm>
            <a:off x="155575" y="-571500"/>
            <a:ext cx="17049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1704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90288"/>
            <a:ext cx="158417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384376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11560" y="1196752"/>
            <a:ext cx="7520940" cy="3579849"/>
          </a:xfrm>
        </p:spPr>
        <p:txBody>
          <a:bodyPr>
            <a:normAutofit/>
          </a:bodyPr>
          <a:lstStyle/>
          <a:p>
            <a:pPr algn="ctr"/>
            <a:endParaRPr lang="ca-ES" sz="4400" dirty="0" smtClean="0">
              <a:solidFill>
                <a:srgbClr val="FF33CC"/>
              </a:solidFill>
              <a:latin typeface="UIBsans" pitchFamily="50" charset="0"/>
            </a:endParaRPr>
          </a:p>
          <a:p>
            <a:pPr algn="ctr"/>
            <a:r>
              <a:rPr lang="ca-ES" sz="44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ca-ES" sz="44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Diez</a:t>
            </a:r>
            <a:r>
              <a:rPr lang="ca-ES" sz="44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44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a-ES" sz="44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harlas</a:t>
            </a:r>
            <a:r>
              <a:rPr lang="ca-ES" sz="44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ca-ES" sz="44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interés</a:t>
            </a:r>
            <a:r>
              <a:rPr lang="ca-ES" sz="44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general</a:t>
            </a:r>
          </a:p>
          <a:p>
            <a:pPr algn="ctr"/>
            <a:endParaRPr lang="ca-ES" sz="44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2592288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 smtClean="0">
                <a:solidFill>
                  <a:srgbClr val="FF33CC"/>
                </a:solidFill>
              </a:rPr>
              <a:t>Temas</a:t>
            </a:r>
            <a:r>
              <a:rPr lang="ca-ES" dirty="0" smtClean="0">
                <a:solidFill>
                  <a:srgbClr val="FF33CC"/>
                </a:solidFill>
              </a:rPr>
              <a:t> de </a:t>
            </a:r>
            <a:r>
              <a:rPr lang="ca-ES" dirty="0" err="1" smtClean="0">
                <a:solidFill>
                  <a:srgbClr val="FF33CC"/>
                </a:solidFill>
              </a:rPr>
              <a:t>actualidad</a:t>
            </a:r>
            <a:endParaRPr lang="ca-ES" dirty="0">
              <a:solidFill>
                <a:srgbClr val="FF33CC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170420" cy="13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Resultado de imagen de imagenes de conferencias anima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39826"/>
            <a:ext cx="34861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240360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endParaRPr lang="ca-ES" sz="4400" dirty="0">
              <a:solidFill>
                <a:srgbClr val="FF33CC"/>
              </a:solidFill>
              <a:latin typeface="UIBsans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ctr">
              <a:buNone/>
            </a:pPr>
            <a:r>
              <a:rPr lang="ca-ES" sz="4800" dirty="0" smtClean="0">
                <a:solidFill>
                  <a:srgbClr val="FF33CC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VI. Ampliar el </a:t>
            </a:r>
            <a:r>
              <a:rPr lang="ca-ES" sz="4800" dirty="0" err="1" smtClean="0">
                <a:solidFill>
                  <a:srgbClr val="FF33CC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cuadro</a:t>
            </a:r>
            <a:r>
              <a:rPr lang="ca-ES" sz="4800" dirty="0" smtClean="0">
                <a:solidFill>
                  <a:srgbClr val="FF33CC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social.....</a:t>
            </a:r>
            <a:endParaRPr lang="ca-ES" sz="4800" dirty="0">
              <a:solidFill>
                <a:srgbClr val="FF33CC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a-ES" sz="4400" dirty="0" smtClean="0">
              <a:solidFill>
                <a:srgbClr val="FF33CC"/>
              </a:solidFill>
              <a:latin typeface="UIBsans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a-ES" dirty="0" err="1" smtClean="0">
              <a:solidFill>
                <a:srgbClr val="FF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312368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660332" cy="914400"/>
          </a:xfrm>
        </p:spPr>
        <p:txBody>
          <a:bodyPr/>
          <a:lstStyle/>
          <a:p>
            <a:pPr algn="ctr"/>
            <a:r>
              <a:rPr lang="ca-ES" sz="2400" dirty="0" smtClean="0"/>
              <a:t/>
            </a:r>
            <a:br>
              <a:rPr lang="ca-ES" sz="2400" dirty="0" smtClean="0"/>
            </a:br>
            <a:r>
              <a:rPr lang="ca-ES" sz="2400" dirty="0"/>
              <a:t/>
            </a:r>
            <a:br>
              <a:rPr lang="ca-ES" sz="2400" dirty="0"/>
            </a:br>
            <a:r>
              <a:rPr lang="ca-ES" sz="2400" dirty="0" smtClean="0"/>
              <a:t/>
            </a:r>
            <a:br>
              <a:rPr lang="ca-ES" sz="2400" dirty="0" smtClean="0"/>
            </a:br>
            <a:r>
              <a:rPr lang="ca-ES" sz="2400" dirty="0"/>
              <a:t/>
            </a:r>
            <a:br>
              <a:rPr lang="ca-ES" sz="2400" dirty="0"/>
            </a:br>
            <a:r>
              <a:rPr lang="ca-ES" sz="2400" dirty="0"/>
              <a:t/>
            </a:r>
            <a:br>
              <a:rPr lang="ca-ES" sz="2400" dirty="0"/>
            </a:br>
            <a:r>
              <a:rPr lang="ca-ES" sz="2400" dirty="0" smtClean="0"/>
              <a:t/>
            </a:r>
            <a:br>
              <a:rPr lang="ca-ES" sz="2400" dirty="0" smtClean="0"/>
            </a:br>
            <a:r>
              <a:rPr lang="ca-ES" sz="2400" dirty="0"/>
              <a:t/>
            </a:r>
            <a:br>
              <a:rPr lang="ca-ES" sz="2400" dirty="0"/>
            </a:br>
            <a:endParaRPr lang="ca-E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429000" cy="22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ahorrar.com.uy/wp-content/uploads/2013/09/Personas-mayores-de-35-enojadas-porque-la-mayor-parte-de-los-eventos-son-para-j%C3%B3ve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240360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jeres profesionales : Trabajador encargado de sexo femenino feliz que se coloca en el hot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16002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  <a:t>ROTARY </a:t>
            </a:r>
            <a: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  <a:t>AÑO 2015-2016</a:t>
            </a:r>
            <a:endParaRPr lang="ca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1196752"/>
            <a:ext cx="7520940" cy="4464496"/>
          </a:xfrm>
        </p:spPr>
        <p:txBody>
          <a:bodyPr/>
          <a:lstStyle/>
          <a:p>
            <a:endParaRPr lang="ca-ES" dirty="0"/>
          </a:p>
        </p:txBody>
      </p:sp>
      <p:pic>
        <p:nvPicPr>
          <p:cNvPr id="1026" name="Picture 2" descr="\\servpas.pas.uib.es\Usuaris$\mms494\Mis documentos\Per\rotary\Presidencia 2015-2016\2015_16RITh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3"/>
            <a:ext cx="7272808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7200"/>
            <a:ext cx="2448272" cy="9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20940" cy="3528392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rgbClr val="FF33CC"/>
                </a:solidFill>
              </a:rPr>
              <a:t>Y Lo </a:t>
            </a:r>
            <a:r>
              <a:rPr lang="ca-ES" dirty="0" err="1" smtClean="0">
                <a:solidFill>
                  <a:srgbClr val="FF33CC"/>
                </a:solidFill>
              </a:rPr>
              <a:t>más</a:t>
            </a:r>
            <a:r>
              <a:rPr lang="ca-ES" dirty="0" smtClean="0">
                <a:solidFill>
                  <a:srgbClr val="FF33CC"/>
                </a:solidFill>
              </a:rPr>
              <a:t> </a:t>
            </a:r>
            <a:r>
              <a:rPr lang="ca-ES" dirty="0" err="1" smtClean="0">
                <a:solidFill>
                  <a:srgbClr val="FF33CC"/>
                </a:solidFill>
              </a:rPr>
              <a:t>importante</a:t>
            </a:r>
            <a:r>
              <a:rPr lang="ca-ES" dirty="0" smtClean="0">
                <a:solidFill>
                  <a:srgbClr val="FF33CC"/>
                </a:solidFill>
              </a:rPr>
              <a:t>, </a:t>
            </a:r>
            <a:r>
              <a:rPr lang="ca-ES" dirty="0" err="1" smtClean="0">
                <a:solidFill>
                  <a:srgbClr val="FF33CC"/>
                </a:solidFill>
              </a:rPr>
              <a:t>necesario</a:t>
            </a:r>
            <a:r>
              <a:rPr lang="ca-ES" dirty="0" smtClean="0">
                <a:solidFill>
                  <a:srgbClr val="FF33CC"/>
                </a:solidFill>
              </a:rPr>
              <a:t>, saludable y sobre </a:t>
            </a:r>
            <a:r>
              <a:rPr lang="ca-ES" dirty="0" err="1" smtClean="0">
                <a:solidFill>
                  <a:srgbClr val="FF33CC"/>
                </a:solidFill>
              </a:rPr>
              <a:t>todo</a:t>
            </a:r>
            <a:r>
              <a:rPr lang="ca-ES" dirty="0" smtClean="0">
                <a:solidFill>
                  <a:srgbClr val="FF33CC"/>
                </a:solidFill>
              </a:rPr>
              <a:t> </a:t>
            </a:r>
            <a:r>
              <a:rPr lang="ca-ES" dirty="0" err="1" smtClean="0">
                <a:solidFill>
                  <a:srgbClr val="FF33CC"/>
                </a:solidFill>
              </a:rPr>
              <a:t>divertido</a:t>
            </a:r>
            <a:r>
              <a:rPr lang="ca-ES" dirty="0" smtClean="0">
                <a:solidFill>
                  <a:srgbClr val="FF33CC"/>
                </a:solidFill>
              </a:rPr>
              <a:t> </a:t>
            </a:r>
            <a:br>
              <a:rPr lang="ca-ES" dirty="0" smtClean="0">
                <a:solidFill>
                  <a:srgbClr val="FF33CC"/>
                </a:solidFill>
              </a:rPr>
            </a:br>
            <a:r>
              <a:rPr lang="ca-ES" dirty="0">
                <a:solidFill>
                  <a:srgbClr val="FF33CC"/>
                </a:solidFill>
              </a:rPr>
              <a:t/>
            </a:r>
            <a:br>
              <a:rPr lang="ca-ES" dirty="0">
                <a:solidFill>
                  <a:srgbClr val="FF33CC"/>
                </a:solidFill>
              </a:rPr>
            </a:br>
            <a:r>
              <a:rPr lang="ca-ES" dirty="0" smtClean="0">
                <a:solidFill>
                  <a:srgbClr val="FF33CC"/>
                </a:solidFill>
              </a:rPr>
              <a:t/>
            </a:r>
            <a:br>
              <a:rPr lang="ca-ES" dirty="0" smtClean="0">
                <a:solidFill>
                  <a:srgbClr val="FF33CC"/>
                </a:solidFill>
              </a:rPr>
            </a:br>
            <a:r>
              <a:rPr lang="ca-ES" dirty="0">
                <a:solidFill>
                  <a:srgbClr val="FF33CC"/>
                </a:solidFill>
              </a:rPr>
              <a:t/>
            </a:r>
            <a:br>
              <a:rPr lang="ca-ES" dirty="0">
                <a:solidFill>
                  <a:srgbClr val="FF33CC"/>
                </a:solidFill>
              </a:rPr>
            </a:br>
            <a:r>
              <a:rPr lang="ca-ES" dirty="0" smtClean="0">
                <a:solidFill>
                  <a:srgbClr val="FF33CC"/>
                </a:solidFill>
              </a:rPr>
              <a:t/>
            </a:r>
            <a:br>
              <a:rPr lang="ca-ES" dirty="0" smtClean="0">
                <a:solidFill>
                  <a:srgbClr val="FF33CC"/>
                </a:solidFill>
              </a:rPr>
            </a:br>
            <a:endParaRPr lang="ca-ES" dirty="0">
              <a:solidFill>
                <a:srgbClr val="FF33CC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 smtClean="0"/>
          </a:p>
          <a:p>
            <a:endParaRPr lang="ca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23559"/>
            <a:ext cx="73342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4101"/>
            <a:ext cx="2448272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1.- Ruta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gastronómica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alear: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Comidas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cenas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y gin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tónics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.....</a:t>
            </a:r>
          </a:p>
          <a:p>
            <a:endParaRPr lang="ca-ES" sz="20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endParaRPr lang="ca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5" y="2276872"/>
            <a:ext cx="40195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thecocktaildrink.com/wp-content/uploads/thecocktaildrink/gin-tonic-cock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04770"/>
            <a:ext cx="23042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2" y="5373216"/>
            <a:ext cx="3211752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Seamos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realistas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..... </a:t>
            </a:r>
          </a:p>
          <a:p>
            <a:r>
              <a:rPr lang="ca-ES" sz="2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excursión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invierno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y una a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principios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verano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????</a:t>
            </a:r>
          </a:p>
          <a:p>
            <a:endParaRPr lang="ca-ES" sz="20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POR LO MENOS UNA!!!!!!!!!!!!!!!!!!!!!!!!!!!!!!!!     A QUÉ  SÍ!!!!!!!!!!!!!!!!!!!!!!!</a:t>
            </a:r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440246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99609"/>
            <a:ext cx="3024336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3.- Un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viaje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.........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Relacionado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con la música......... Pepe Ferrer,  Pepe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Milián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estáis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acuerdo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, no ?</a:t>
            </a:r>
          </a:p>
          <a:p>
            <a:endParaRPr lang="ca-ES" sz="2000" dirty="0" smtClean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Dónde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?:  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Sorpresaaaaaaaaaaaaaaa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!!!!!!!</a:t>
            </a:r>
          </a:p>
          <a:p>
            <a:endParaRPr lang="ca-ES" dirty="0">
              <a:solidFill>
                <a:srgbClr val="FF33CC"/>
              </a:solidFill>
            </a:endParaRPr>
          </a:p>
          <a:p>
            <a:endParaRPr lang="ca-ES" dirty="0" smtClean="0">
              <a:solidFill>
                <a:srgbClr val="FF33CC"/>
              </a:solidFill>
            </a:endParaRPr>
          </a:p>
          <a:p>
            <a:endParaRPr lang="ca-ES" dirty="0">
              <a:solidFill>
                <a:srgbClr val="FF33CC"/>
              </a:solidFill>
            </a:endParaRPr>
          </a:p>
        </p:txBody>
      </p:sp>
      <p:pic>
        <p:nvPicPr>
          <p:cNvPr id="18436" name="Picture 4" descr="http://mestreacasa.gva.es/c/document_library/get_file?folderId=500008098101&amp;name=DLFE-380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22" y="3284984"/>
            <a:ext cx="336560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1610"/>
            <a:ext cx="3312368" cy="255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35017"/>
            <a:ext cx="3096344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Cine</a:t>
            </a:r>
          </a:p>
          <a:p>
            <a:pPr marL="0" indent="0"/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Espectáculos</a:t>
            </a:r>
            <a:endParaRPr lang="ca-ES" sz="2000" dirty="0" smtClean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Audiciones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musicales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......</a:t>
            </a:r>
          </a:p>
          <a:p>
            <a:pPr>
              <a:buFont typeface="Arial" panose="020B0604020202020204" pitchFamily="34" charset="0"/>
              <a:buChar char="•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Y lo que se </a:t>
            </a:r>
            <a:r>
              <a:rPr lang="ca-ES" sz="2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tercie</a:t>
            </a:r>
            <a:r>
              <a:rPr lang="ca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!!!!!!!!!!!!!!!!!!!!!!!!!!!</a:t>
            </a:r>
            <a:endParaRPr lang="ca-ES" sz="20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2005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240360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Y para lograr estos objetivos contamos con</a:t>
            </a:r>
          </a:p>
          <a:p>
            <a:pPr algn="ctr"/>
            <a:r>
              <a:rPr lang="es-ES" sz="54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TODOS Y CADA UNO DE VOSOTROS</a:t>
            </a:r>
          </a:p>
          <a:p>
            <a:pPr algn="ctr"/>
            <a:endParaRPr lang="es-ES" sz="6000" dirty="0" smtClean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912768" cy="175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168352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8" name="Picture 4" descr="C:\Users\José\Pictures\2011 - PRIMAVERA\SELECCION ALQUERIA BLANCA\ALQUERIA BLANCA046.jpg V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860540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384376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a-ES" sz="4000" dirty="0" smtClean="0">
                <a:solidFill>
                  <a:srgbClr val="FF33CC"/>
                </a:solidFill>
              </a:rPr>
              <a:t>Y </a:t>
            </a:r>
            <a:r>
              <a:rPr lang="ca-ES" sz="4000" dirty="0" err="1" smtClean="0">
                <a:solidFill>
                  <a:srgbClr val="FF33CC"/>
                </a:solidFill>
              </a:rPr>
              <a:t>eso</a:t>
            </a:r>
            <a:r>
              <a:rPr lang="ca-ES" sz="4000" dirty="0" smtClean="0">
                <a:solidFill>
                  <a:srgbClr val="FF33CC"/>
                </a:solidFill>
              </a:rPr>
              <a:t> es </a:t>
            </a:r>
            <a:r>
              <a:rPr lang="ca-ES" sz="4000" dirty="0" err="1" smtClean="0">
                <a:solidFill>
                  <a:srgbClr val="FF33CC"/>
                </a:solidFill>
              </a:rPr>
              <a:t>todo</a:t>
            </a:r>
            <a:r>
              <a:rPr lang="ca-ES" sz="4000" dirty="0" smtClean="0">
                <a:solidFill>
                  <a:srgbClr val="FF33CC"/>
                </a:solidFill>
              </a:rPr>
              <a:t> </a:t>
            </a:r>
            <a:r>
              <a:rPr lang="ca-ES" sz="4000" dirty="0" err="1" smtClean="0">
                <a:solidFill>
                  <a:srgbClr val="FF33CC"/>
                </a:solidFill>
              </a:rPr>
              <a:t>amigos</a:t>
            </a:r>
            <a:r>
              <a:rPr lang="ca-ES" sz="4000" dirty="0" smtClean="0">
                <a:solidFill>
                  <a:srgbClr val="FF33CC"/>
                </a:solidFill>
              </a:rPr>
              <a:t>!!!!!!!!!!!!</a:t>
            </a:r>
          </a:p>
          <a:p>
            <a:endParaRPr lang="ca-ES" b="0" dirty="0"/>
          </a:p>
          <a:p>
            <a:endParaRPr lang="ca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7" y="2636912"/>
            <a:ext cx="32099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096344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33CC"/>
                </a:solidFill>
              </a:rPr>
              <a:t>Así empecé como secretaria en el año 2009</a:t>
            </a:r>
            <a:endParaRPr lang="es-ES" dirty="0">
              <a:solidFill>
                <a:srgbClr val="FF33CC"/>
              </a:solidFill>
            </a:endParaRPr>
          </a:p>
        </p:txBody>
      </p:sp>
      <p:pic>
        <p:nvPicPr>
          <p:cNvPr id="2050" name="Picture 2" descr="C:\Users\uib\Pictures\Varios\4-Pil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556792"/>
            <a:ext cx="25146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384376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seis años después….  </a:t>
            </a:r>
            <a:r>
              <a:rPr lang="es-ES" sz="2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tengo el placer de presentaros a la </a:t>
            </a:r>
            <a:r>
              <a:rPr lang="es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junta </a:t>
            </a:r>
            <a:r>
              <a:rPr lang="es-ES" sz="2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directiva del año rotario </a:t>
            </a:r>
            <a:r>
              <a:rPr lang="es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2015-16:</a:t>
            </a:r>
          </a:p>
          <a:p>
            <a:endParaRPr lang="es-ES" sz="2000" dirty="0" smtClean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Presidente: </a:t>
            </a:r>
            <a:r>
              <a:rPr lang="es-E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María del Pilar Maldonado Sangüesa</a:t>
            </a:r>
          </a:p>
          <a:p>
            <a:r>
              <a:rPr lang="es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Vicepresidente: </a:t>
            </a:r>
            <a:r>
              <a:rPr lang="es-E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José Ferrer</a:t>
            </a:r>
          </a:p>
          <a:p>
            <a:r>
              <a:rPr lang="es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Vicepresidente honorífico</a:t>
            </a:r>
            <a:r>
              <a:rPr lang="es-E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Eduardo Zurdo</a:t>
            </a:r>
          </a:p>
          <a:p>
            <a:r>
              <a:rPr lang="es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Macero: </a:t>
            </a:r>
            <a:r>
              <a:rPr lang="es-E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Pancho Roses</a:t>
            </a:r>
          </a:p>
          <a:p>
            <a:r>
              <a:rPr lang="es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Secretaria: </a:t>
            </a:r>
            <a:r>
              <a:rPr lang="es-E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Kika </a:t>
            </a:r>
            <a:r>
              <a:rPr lang="es-ES" sz="2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Muret</a:t>
            </a:r>
            <a:r>
              <a:rPr lang="es-E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s-ES" sz="2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Iyabó</a:t>
            </a:r>
            <a:r>
              <a:rPr lang="es-E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Carbó</a:t>
            </a:r>
            <a:endParaRPr lang="es-ES" sz="20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Tesorero:</a:t>
            </a:r>
            <a:r>
              <a:rPr lang="es-E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Mateo </a:t>
            </a:r>
            <a:r>
              <a:rPr lang="es-ES" sz="2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Bennasar</a:t>
            </a:r>
            <a:endParaRPr lang="es-ES" sz="20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4320480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Foto de la junta directiva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93" y="2484134"/>
            <a:ext cx="4932040" cy="381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7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0" y="2793579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13313"/>
            <a:ext cx="2592288" cy="156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4101"/>
            <a:ext cx="3744416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20940" cy="548640"/>
          </a:xfrm>
        </p:spPr>
        <p:txBody>
          <a:bodyPr/>
          <a:lstStyle/>
          <a:p>
            <a:pPr algn="ctr"/>
            <a:r>
              <a:rPr lang="ca-ES" sz="2000" dirty="0" err="1" smtClean="0">
                <a:solidFill>
                  <a:schemeClr val="accent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Año</a:t>
            </a:r>
            <a:r>
              <a:rPr lang="ca-ES" sz="2000" dirty="0" smtClean="0">
                <a:solidFill>
                  <a:schemeClr val="accent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ca-ES" sz="2000" dirty="0" err="1" smtClean="0">
                <a:solidFill>
                  <a:schemeClr val="accent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rotario</a:t>
            </a:r>
            <a:r>
              <a:rPr lang="ca-ES" sz="2000" dirty="0" smtClean="0">
                <a:solidFill>
                  <a:schemeClr val="accent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2015-2016- </a:t>
            </a:r>
            <a:r>
              <a:rPr lang="ca-ES" sz="2000" dirty="0" err="1" smtClean="0">
                <a:solidFill>
                  <a:schemeClr val="accent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Rotary</a:t>
            </a:r>
            <a:r>
              <a:rPr lang="ca-ES" sz="2000" dirty="0" smtClean="0">
                <a:solidFill>
                  <a:schemeClr val="accent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club Palma </a:t>
            </a:r>
            <a:r>
              <a:rPr lang="ca-ES" sz="2000" dirty="0" err="1" smtClean="0">
                <a:solidFill>
                  <a:schemeClr val="accent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Junípero</a:t>
            </a:r>
            <a:r>
              <a:rPr lang="ca-ES" sz="2000" dirty="0" smtClean="0">
                <a:solidFill>
                  <a:schemeClr val="accent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Serra </a:t>
            </a:r>
            <a:endParaRPr lang="ca-ES" sz="2000" dirty="0">
              <a:solidFill>
                <a:schemeClr val="accent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a-ES" sz="4400" dirty="0" smtClean="0">
              <a:solidFill>
                <a:srgbClr val="FF33CC"/>
              </a:solidFill>
              <a:latin typeface="UIBsans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sz="4400" dirty="0" err="1" smtClean="0">
                <a:solidFill>
                  <a:srgbClr val="FF33CC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Objetivos</a:t>
            </a:r>
            <a:r>
              <a:rPr lang="ca-ES" sz="4400" dirty="0" smtClean="0">
                <a:solidFill>
                  <a:srgbClr val="FF33CC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:</a:t>
            </a:r>
          </a:p>
          <a:p>
            <a:pPr marL="0" indent="0" algn="ctr"/>
            <a:r>
              <a:rPr lang="ca-ES" sz="4400" dirty="0" smtClean="0">
                <a:solidFill>
                  <a:srgbClr val="FF33CC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I.- </a:t>
            </a:r>
            <a:r>
              <a:rPr lang="ca-ES" sz="4400" dirty="0" smtClean="0">
                <a:solidFill>
                  <a:srgbClr val="FF33CC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Tres </a:t>
            </a:r>
            <a:r>
              <a:rPr lang="ca-ES" sz="4400" dirty="0" err="1" smtClean="0">
                <a:solidFill>
                  <a:srgbClr val="FF33CC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proyectos</a:t>
            </a:r>
            <a:r>
              <a:rPr lang="ca-ES" sz="4400" dirty="0" smtClean="0">
                <a:solidFill>
                  <a:srgbClr val="FF33CC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ca-ES" sz="4400" dirty="0" err="1" smtClean="0">
                <a:solidFill>
                  <a:srgbClr val="FF33CC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solidarios</a:t>
            </a:r>
            <a:endParaRPr lang="ca-ES" sz="4400" dirty="0" smtClean="0">
              <a:solidFill>
                <a:srgbClr val="FF33CC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ca-ES" sz="4400" dirty="0" smtClean="0">
              <a:solidFill>
                <a:srgbClr val="FF33CC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ca-ES" dirty="0"/>
          </a:p>
        </p:txBody>
      </p:sp>
      <p:pic>
        <p:nvPicPr>
          <p:cNvPr id="4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816424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sz="1600" dirty="0">
              <a:latin typeface="UIBsans" pitchFamily="50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2338" indent="-742950" algn="just">
              <a:buAutoNum type="arabicPeriod"/>
            </a:pPr>
            <a:r>
              <a:rPr lang="ca-ES" sz="2400" dirty="0" smtClean="0">
                <a:solidFill>
                  <a:srgbClr val="7177EF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Projecte Home</a:t>
            </a:r>
          </a:p>
          <a:p>
            <a:pPr marL="179388" indent="0" algn="just"/>
            <a:endParaRPr lang="ca-ES" dirty="0">
              <a:solidFill>
                <a:srgbClr val="7177EF"/>
              </a:solidFill>
              <a:latin typeface="UIB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02433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528392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0" algn="just"/>
            <a:endParaRPr lang="ca-ES" sz="2000" dirty="0" smtClean="0">
              <a:solidFill>
                <a:srgbClr val="7177EF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179388" indent="0" algn="just"/>
            <a:r>
              <a:rPr lang="ca-ES" sz="2000" dirty="0" smtClean="0">
                <a:solidFill>
                  <a:srgbClr val="7177EF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2. Barri en Acció: Fase final</a:t>
            </a:r>
          </a:p>
          <a:p>
            <a:pPr marL="179388" indent="0" algn="just"/>
            <a:endParaRPr lang="ca-ES" dirty="0">
              <a:solidFill>
                <a:srgbClr val="7177EF"/>
              </a:solidFill>
            </a:endParaRPr>
          </a:p>
          <a:p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18" y="2924944"/>
            <a:ext cx="5066746" cy="30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445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3312368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 algn="just"/>
            <a:r>
              <a:rPr lang="ca-ES" sz="2000" dirty="0" smtClean="0">
                <a:solidFill>
                  <a:srgbClr val="7177EF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3</a:t>
            </a:r>
            <a:r>
              <a:rPr lang="ca-ES" sz="2000" dirty="0" smtClean="0">
                <a:solidFill>
                  <a:srgbClr val="7177EF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. </a:t>
            </a:r>
            <a:r>
              <a:rPr lang="ca-ES" sz="2000" dirty="0" err="1" smtClean="0">
                <a:solidFill>
                  <a:srgbClr val="7177EF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Proyecto</a:t>
            </a:r>
            <a:r>
              <a:rPr lang="ca-ES" sz="2000" dirty="0" smtClean="0">
                <a:solidFill>
                  <a:srgbClr val="7177EF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a decidir entre </a:t>
            </a:r>
            <a:r>
              <a:rPr lang="ca-ES" sz="2000" dirty="0" err="1" smtClean="0">
                <a:solidFill>
                  <a:srgbClr val="7177EF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todos</a:t>
            </a:r>
            <a:endParaRPr lang="ca-ES" sz="2000" dirty="0" smtClean="0">
              <a:solidFill>
                <a:srgbClr val="7177EF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endParaRPr lang="ca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69" y="2060848"/>
            <a:ext cx="41044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Descripción: C:\Users\uib\Documents\Rotary 2015-2016\Lemas y logos\logo_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445"/>
            <a:ext cx="3600400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7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498</TotalTime>
  <Words>289</Words>
  <Application>Microsoft Office PowerPoint</Application>
  <PresentationFormat>Presentació en pantalla (4:3)</PresentationFormat>
  <Paragraphs>68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27</vt:i4>
      </vt:variant>
    </vt:vector>
  </HeadingPairs>
  <TitlesOfParts>
    <vt:vector size="28" baseType="lpstr">
      <vt:lpstr>Angles</vt:lpstr>
      <vt:lpstr>AÑO 2015-2016</vt:lpstr>
      <vt:lpstr>ROTARY AÑO 2015-2016</vt:lpstr>
      <vt:lpstr>Así empecé como secretaria en el año 2009</vt:lpstr>
      <vt:lpstr>Presentació del PowerPoint</vt:lpstr>
      <vt:lpstr>Presentació del PowerPoint</vt:lpstr>
      <vt:lpstr>Año rotario 2015-2016- Rotary club Palma Junípero Serra </vt:lpstr>
      <vt:lpstr>Presentació del PowerPoint</vt:lpstr>
      <vt:lpstr>Presentació del PowerPoint</vt:lpstr>
      <vt:lpstr>Presentació del PowerPoint</vt:lpstr>
      <vt:lpstr>II.- Cuatro microproyectos solidarios</vt:lpstr>
      <vt:lpstr>Presentació del PowerPoint</vt:lpstr>
      <vt:lpstr>Presentació del PowerPoint</vt:lpstr>
      <vt:lpstr>Presentació del PowerPoint</vt:lpstr>
      <vt:lpstr>L’ORFEÓ UNIVERSITARI</vt:lpstr>
      <vt:lpstr>Presentació del PowerPoint</vt:lpstr>
      <vt:lpstr>Presentació del PowerPoint</vt:lpstr>
      <vt:lpstr>Temas de actualidad</vt:lpstr>
      <vt:lpstr>Presentació del PowerPoint</vt:lpstr>
      <vt:lpstr>       </vt:lpstr>
      <vt:lpstr>Y Lo más importante, necesario, saludable y sobre todo divertido     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les Illes Balears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M.del Pilar Maldonado Sanguesa</dc:creator>
  <cp:lastModifiedBy>M.del Pilar Maldonado Sanguesa</cp:lastModifiedBy>
  <cp:revision>43</cp:revision>
  <cp:lastPrinted>2015-06-11T16:19:43Z</cp:lastPrinted>
  <dcterms:created xsi:type="dcterms:W3CDTF">2015-06-05T14:04:55Z</dcterms:created>
  <dcterms:modified xsi:type="dcterms:W3CDTF">2015-06-17T09:55:21Z</dcterms:modified>
</cp:coreProperties>
</file>