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49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BE6E-60D1-4CC0-A5E8-B2E43543B4F5}" type="datetimeFigureOut">
              <a:rPr lang="es-ES" smtClean="0"/>
              <a:t>10/01/2011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8F99-63FD-403D-B76B-7FF460912D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BE6E-60D1-4CC0-A5E8-B2E43543B4F5}" type="datetimeFigureOut">
              <a:rPr lang="es-ES" smtClean="0"/>
              <a:t>11/01/2011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8F99-63FD-403D-B76B-7FF460912D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BE6E-60D1-4CC0-A5E8-B2E43543B4F5}" type="datetimeFigureOut">
              <a:rPr lang="es-ES" smtClean="0"/>
              <a:t>11/01/2011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8F99-63FD-403D-B76B-7FF460912D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BE6E-60D1-4CC0-A5E8-B2E43543B4F5}" type="datetimeFigureOut">
              <a:rPr lang="es-ES" smtClean="0"/>
              <a:t>11/01/2011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8F99-63FD-403D-B76B-7FF460912D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BE6E-60D1-4CC0-A5E8-B2E43543B4F5}" type="datetimeFigureOut">
              <a:rPr lang="es-ES" smtClean="0"/>
              <a:t>11/01/2011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8F99-63FD-403D-B76B-7FF460912D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BE6E-60D1-4CC0-A5E8-B2E43543B4F5}" type="datetimeFigureOut">
              <a:rPr lang="es-ES" smtClean="0"/>
              <a:t>11/01/2011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8F99-63FD-403D-B76B-7FF460912D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BE6E-60D1-4CC0-A5E8-B2E43543B4F5}" type="datetimeFigureOut">
              <a:rPr lang="es-ES" smtClean="0"/>
              <a:t>11/01/2011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8F99-63FD-403D-B76B-7FF460912D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BE6E-60D1-4CC0-A5E8-B2E43543B4F5}" type="datetimeFigureOut">
              <a:rPr lang="es-ES" smtClean="0"/>
              <a:t>11/01/2011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8F99-63FD-403D-B76B-7FF460912D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BE6E-60D1-4CC0-A5E8-B2E43543B4F5}" type="datetimeFigureOut">
              <a:rPr lang="es-ES" smtClean="0"/>
              <a:t>11/01/2011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8F99-63FD-403D-B76B-7FF460912D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BE6E-60D1-4CC0-A5E8-B2E43543B4F5}" type="datetimeFigureOut">
              <a:rPr lang="es-ES" smtClean="0"/>
              <a:t>11/01/2011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8F99-63FD-403D-B76B-7FF460912D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BE6E-60D1-4CC0-A5E8-B2E43543B4F5}" type="datetimeFigureOut">
              <a:rPr lang="es-ES" smtClean="0"/>
              <a:t>11/01/2011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8F99-63FD-403D-B76B-7FF460912D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2BE6E-60D1-4CC0-A5E8-B2E43543B4F5}" type="datetimeFigureOut">
              <a:rPr lang="es-ES" smtClean="0"/>
              <a:t>10/01/2011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68F99-63FD-403D-B76B-7FF460912DE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3530611"/>
            <a:ext cx="7772400" cy="1470025"/>
          </a:xfrm>
        </p:spPr>
        <p:txBody>
          <a:bodyPr/>
          <a:lstStyle/>
          <a:p>
            <a:pPr algn="l"/>
            <a:r>
              <a:rPr lang="es-ES" dirty="0" smtClean="0"/>
              <a:t>Club de      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00166" y="4929198"/>
            <a:ext cx="6400800" cy="1143008"/>
          </a:xfrm>
        </p:spPr>
        <p:txBody>
          <a:bodyPr>
            <a:noAutofit/>
          </a:bodyPr>
          <a:lstStyle/>
          <a:p>
            <a:r>
              <a:rPr lang="es-ES" sz="7200" b="1" dirty="0" smtClean="0"/>
              <a:t>ESPAÑA</a:t>
            </a:r>
          </a:p>
        </p:txBody>
      </p:sp>
      <p:pic>
        <p:nvPicPr>
          <p:cNvPr id="4" name="3 Imagen" descr="ROTARY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642918"/>
            <a:ext cx="2500330" cy="239438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142976" y="928670"/>
            <a:ext cx="953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Anexo 1</a:t>
            </a:r>
            <a:endParaRPr lang="es-E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sz="2200" b="1" dirty="0" smtClean="0"/>
              <a:t>Anexo 2</a:t>
            </a:r>
            <a:r>
              <a:rPr lang="es-ES" b="1" dirty="0" smtClean="0"/>
              <a:t/>
            </a:r>
            <a:br>
              <a:rPr lang="es-ES" b="1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r>
              <a:rPr lang="es-ES" sz="5400" dirty="0" smtClean="0"/>
              <a:t>Niñas</a:t>
            </a:r>
          </a:p>
          <a:p>
            <a:pPr algn="ctr">
              <a:buNone/>
            </a:pPr>
            <a:endParaRPr lang="es-ES" sz="5400" dirty="0" smtClean="0"/>
          </a:p>
          <a:p>
            <a:pPr algn="ctr">
              <a:buNone/>
            </a:pPr>
            <a:r>
              <a:rPr lang="es-ES" sz="5400" dirty="0" smtClean="0"/>
              <a:t>Faldas - Pantalones</a:t>
            </a:r>
          </a:p>
          <a:p>
            <a:pPr algn="ctr">
              <a:buNone/>
            </a:pPr>
            <a:endParaRPr lang="es-ES" sz="5400" dirty="0" smtClean="0"/>
          </a:p>
          <a:p>
            <a:pPr algn="ctr">
              <a:buNone/>
            </a:pPr>
            <a:r>
              <a:rPr lang="es-ES" sz="5400" dirty="0" smtClean="0"/>
              <a:t> 2-4 años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sz="2200" b="1" dirty="0" smtClean="0"/>
              <a:t>Anexo 3</a:t>
            </a:r>
            <a:r>
              <a:rPr lang="es-ES" b="1" dirty="0" smtClean="0"/>
              <a:t/>
            </a:r>
            <a:br>
              <a:rPr lang="es-ES" b="1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ES" sz="4800" dirty="0" smtClean="0"/>
              <a:t>Niños</a:t>
            </a:r>
          </a:p>
          <a:p>
            <a:pPr algn="ctr">
              <a:buNone/>
            </a:pPr>
            <a:endParaRPr lang="es-ES" sz="4800" dirty="0" smtClean="0"/>
          </a:p>
          <a:p>
            <a:pPr algn="ctr">
              <a:buNone/>
            </a:pPr>
            <a:r>
              <a:rPr lang="es-ES" sz="4800" dirty="0" smtClean="0"/>
              <a:t>Camisas-camisetas</a:t>
            </a:r>
          </a:p>
          <a:p>
            <a:pPr algn="ctr">
              <a:buNone/>
            </a:pPr>
            <a:endParaRPr lang="es-ES" sz="4800" dirty="0" smtClean="0"/>
          </a:p>
          <a:p>
            <a:pPr algn="ctr">
              <a:buNone/>
            </a:pPr>
            <a:r>
              <a:rPr lang="es-ES" sz="4800" dirty="0" smtClean="0"/>
              <a:t>4-8 años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sz="2200" b="1" dirty="0" smtClean="0"/>
              <a:t>Anexo 4</a:t>
            </a:r>
            <a:r>
              <a:rPr lang="es-ES" b="1" dirty="0" smtClean="0"/>
              <a:t/>
            </a:r>
            <a:br>
              <a:rPr lang="es-ES" b="1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ES" sz="4800" dirty="0" smtClean="0"/>
              <a:t>Niñas</a:t>
            </a:r>
          </a:p>
          <a:p>
            <a:pPr algn="ctr">
              <a:buNone/>
            </a:pPr>
            <a:endParaRPr lang="es-ES" sz="4800" dirty="0" smtClean="0"/>
          </a:p>
          <a:p>
            <a:pPr algn="ctr">
              <a:buNone/>
            </a:pPr>
            <a:r>
              <a:rPr lang="es-ES" sz="4800" dirty="0" err="1" smtClean="0"/>
              <a:t>jerseis</a:t>
            </a:r>
            <a:endParaRPr lang="es-ES" sz="4800" dirty="0" smtClean="0"/>
          </a:p>
          <a:p>
            <a:pPr algn="ctr">
              <a:buNone/>
            </a:pPr>
            <a:endParaRPr lang="es-ES" sz="4800" dirty="0" smtClean="0"/>
          </a:p>
          <a:p>
            <a:pPr algn="ctr">
              <a:buNone/>
            </a:pPr>
            <a:r>
              <a:rPr lang="es-ES" sz="4800" dirty="0" smtClean="0"/>
              <a:t>8-10 años </a:t>
            </a:r>
          </a:p>
          <a:p>
            <a:endParaRPr lang="es-ES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sz="2200" b="1" dirty="0" smtClean="0"/>
              <a:t>Anexo 5</a:t>
            </a:r>
            <a:r>
              <a:rPr lang="es-ES" b="1" dirty="0" smtClean="0"/>
              <a:t/>
            </a:r>
            <a:br>
              <a:rPr lang="es-ES" b="1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ES" sz="4800" dirty="0" smtClean="0"/>
              <a:t>Niñas / Niños</a:t>
            </a:r>
          </a:p>
          <a:p>
            <a:pPr algn="ctr">
              <a:buNone/>
            </a:pPr>
            <a:endParaRPr lang="es-ES" sz="4800" dirty="0" smtClean="0"/>
          </a:p>
          <a:p>
            <a:pPr algn="ctr">
              <a:buNone/>
            </a:pPr>
            <a:r>
              <a:rPr lang="es-ES" sz="4800" dirty="0" smtClean="0"/>
              <a:t>Ropa de invierno</a:t>
            </a:r>
          </a:p>
          <a:p>
            <a:pPr algn="ctr">
              <a:buNone/>
            </a:pPr>
            <a:endParaRPr lang="es-ES" sz="4800" dirty="0" smtClean="0"/>
          </a:p>
          <a:p>
            <a:pPr algn="ctr">
              <a:buNone/>
            </a:pPr>
            <a:r>
              <a:rPr lang="es-ES" sz="4800" dirty="0" smtClean="0"/>
              <a:t>0 – 2 años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sz="2200" b="1" dirty="0" smtClean="0"/>
              <a:t>Anexo 6</a:t>
            </a:r>
            <a:r>
              <a:rPr lang="es-ES" b="1" dirty="0" smtClean="0"/>
              <a:t/>
            </a:r>
            <a:br>
              <a:rPr lang="es-ES" b="1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ES" sz="4800" dirty="0" smtClean="0"/>
              <a:t>Niñas / Niños</a:t>
            </a:r>
          </a:p>
          <a:p>
            <a:pPr algn="ctr">
              <a:buNone/>
            </a:pPr>
            <a:endParaRPr lang="es-ES" sz="4800" dirty="0" smtClean="0"/>
          </a:p>
          <a:p>
            <a:pPr algn="ctr">
              <a:buNone/>
            </a:pPr>
            <a:r>
              <a:rPr lang="es-ES" sz="4800" dirty="0" smtClean="0"/>
              <a:t>Ropa de verano</a:t>
            </a:r>
          </a:p>
          <a:p>
            <a:pPr algn="ctr">
              <a:buNone/>
            </a:pPr>
            <a:endParaRPr lang="es-ES" sz="4800" dirty="0" smtClean="0"/>
          </a:p>
          <a:p>
            <a:pPr algn="ctr">
              <a:buNone/>
            </a:pPr>
            <a:r>
              <a:rPr lang="es-ES" sz="4800" dirty="0" smtClean="0"/>
              <a:t>0 – 2 años </a:t>
            </a:r>
          </a:p>
          <a:p>
            <a:endParaRPr lang="es-ES" sz="4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50</Words>
  <Application>Microsoft Office PowerPoint</Application>
  <PresentationFormat>Presentación en pantalla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Club de       </vt:lpstr>
      <vt:lpstr>Anexo 2 </vt:lpstr>
      <vt:lpstr>Anexo 3 </vt:lpstr>
      <vt:lpstr>Anexo 4 </vt:lpstr>
      <vt:lpstr>Anexo 5 </vt:lpstr>
      <vt:lpstr>Anexo 6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Club de</dc:title>
  <dc:creator>Luis</dc:creator>
  <cp:lastModifiedBy>Luis</cp:lastModifiedBy>
  <cp:revision>3</cp:revision>
  <dcterms:created xsi:type="dcterms:W3CDTF">2011-01-10T22:56:04Z</dcterms:created>
  <dcterms:modified xsi:type="dcterms:W3CDTF">2011-01-10T23:14:22Z</dcterms:modified>
</cp:coreProperties>
</file>